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sldIdLst>
    <p:sldId id="256" r:id="rId2"/>
    <p:sldId id="257" r:id="rId3"/>
    <p:sldId id="258" r:id="rId4"/>
    <p:sldId id="264" r:id="rId5"/>
    <p:sldId id="265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22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55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66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888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93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3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7855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875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85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57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58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690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8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816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59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62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50D9-80B2-4861-BAE6-B95576949E9B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3674-A099-4E6C-BD1C-E14632FAF3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18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m5d20Pg5js" TargetMode="External"/><Relationship Id="rId2" Type="http://schemas.openxmlformats.org/officeDocument/2006/relationships/hyperlink" Target="https://youtu.be/pZGP5pDjqYw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JIh2LDW62E" TargetMode="External"/><Relationship Id="rId2" Type="http://schemas.openxmlformats.org/officeDocument/2006/relationships/hyperlink" Target="https://liedm.zoom.us/j/86737091634%20Youtu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as-music.org/over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7ABD8-2FEC-4891-99A4-C3AC461A6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" y="2376170"/>
            <a:ext cx="11163300" cy="1380601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/>
              <a:t>1. Evropski dan glasbe v šoli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4AD89E-23ED-4E88-8197-85A922EAC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03701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sl-SI" sz="3200" dirty="0"/>
              <a:t>15. marec 2022</a:t>
            </a:r>
          </a:p>
          <a:p>
            <a:endParaRPr lang="sl-SI" sz="3200" dirty="0"/>
          </a:p>
        </p:txBody>
      </p:sp>
      <p:pic>
        <p:nvPicPr>
          <p:cNvPr id="5" name="Slika 4" descr="https://easwebsite.files.wordpress.com/2022/02/eudamus_logo_02-2022_cut.png?w=784">
            <a:extLst>
              <a:ext uri="{FF2B5EF4-FFF2-40B4-BE49-F238E27FC236}">
                <a16:creationId xmlns:a16="http://schemas.microsoft.com/office/drawing/2014/main" id="{2165BF8E-2C01-4C8C-8CEC-F556BEB40D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70" y="257230"/>
            <a:ext cx="3281680" cy="170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CD7DCCE-A547-4900-8173-DB0C3B9C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220" y="673100"/>
            <a:ext cx="3333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57F828-A019-4B91-B82F-2F419642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445500" cy="1293028"/>
          </a:xfrm>
        </p:spPr>
        <p:txBody>
          <a:bodyPr/>
          <a:lstStyle/>
          <a:p>
            <a:r>
              <a:rPr lang="sl-SI" b="1" dirty="0"/>
              <a:t>„Moč glasbe“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B149DE-378F-4098-822C-F9D940E83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Pomaga:</a:t>
            </a:r>
          </a:p>
          <a:p>
            <a:r>
              <a:rPr lang="sl-SI" dirty="0"/>
              <a:t>Izboljšuje:</a:t>
            </a:r>
          </a:p>
          <a:p>
            <a:r>
              <a:rPr lang="sl-SI" dirty="0"/>
              <a:t>Zmanjšuje:</a:t>
            </a:r>
          </a:p>
          <a:p>
            <a:r>
              <a:rPr lang="sl-SI" dirty="0"/>
              <a:t>Spodbuja: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 algn="ctr">
              <a:buNone/>
            </a:pPr>
            <a:r>
              <a:rPr lang="sl-SI" b="1" dirty="0"/>
              <a:t>Odgovori bodo objavljeni na oglasni deski v 1. nadstropju. Primerjajte jih in dopišite manjkajoče.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E28569-877C-449E-909E-83EA45D0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76" y="1829987"/>
            <a:ext cx="3562954" cy="29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1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25EA8-4813-4291-BAC9-F871B83A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62" y="304996"/>
            <a:ext cx="9398000" cy="1293028"/>
          </a:xfrm>
        </p:spPr>
        <p:txBody>
          <a:bodyPr/>
          <a:lstStyle/>
          <a:p>
            <a:r>
              <a:rPr lang="sl-SI" b="1" dirty="0" err="1"/>
              <a:t>E</a:t>
            </a:r>
            <a:r>
              <a:rPr lang="sl-SI" b="1" cap="none" dirty="0" err="1"/>
              <a:t>u</a:t>
            </a:r>
            <a:r>
              <a:rPr lang="sl-SI" b="1" dirty="0" err="1"/>
              <a:t>D</a:t>
            </a:r>
            <a:r>
              <a:rPr lang="sl-SI" b="1" cap="none" dirty="0" err="1"/>
              <a:t>a</a:t>
            </a:r>
            <a:r>
              <a:rPr lang="sl-SI" b="1" dirty="0" err="1"/>
              <a:t>M</a:t>
            </a:r>
            <a:r>
              <a:rPr lang="sl-SI" b="1" cap="none" dirty="0" err="1"/>
              <a:t>u</a:t>
            </a:r>
            <a:r>
              <a:rPr lang="sl-SI" b="1" dirty="0" err="1"/>
              <a:t>S</a:t>
            </a:r>
            <a:r>
              <a:rPr lang="sl-SI" b="1" dirty="0"/>
              <a:t>(</a:t>
            </a:r>
            <a:r>
              <a:rPr lang="sl-SI" sz="4400" b="1" cap="none" dirty="0" err="1"/>
              <a:t>ova</a:t>
            </a:r>
            <a:r>
              <a:rPr lang="sl-SI" b="1" dirty="0"/>
              <a:t>) Pesem „</a:t>
            </a:r>
            <a:r>
              <a:rPr lang="sl-SI" b="1" dirty="0" err="1"/>
              <a:t>Together</a:t>
            </a:r>
            <a:r>
              <a:rPr lang="sl-SI" b="1" dirty="0"/>
              <a:t>“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6D8505-63F9-40B8-AB02-992A5C481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358445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282C620-1F76-4123-A695-89B7D7E71C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75860" y="3052915"/>
            <a:ext cx="1695468" cy="11317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C60F73A-CA13-4A69-A04D-8EEACE2D6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77" t="25806" r="40791" b="23441"/>
          <a:stretch/>
        </p:blipFill>
        <p:spPr>
          <a:xfrm>
            <a:off x="2654708" y="1308447"/>
            <a:ext cx="3507915" cy="462066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9502585-808F-44B3-B0DF-A1B9776CB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7" t="22670" r="45086" b="20998"/>
          <a:stretch/>
        </p:blipFill>
        <p:spPr>
          <a:xfrm>
            <a:off x="6402032" y="1173341"/>
            <a:ext cx="3135260" cy="53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4B680F-27BE-4DB1-9BA0-8BED931F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98" y="763450"/>
            <a:ext cx="6638003" cy="1295400"/>
          </a:xfrm>
        </p:spPr>
        <p:txBody>
          <a:bodyPr/>
          <a:lstStyle/>
          <a:p>
            <a:pPr algn="ctr"/>
            <a:r>
              <a:rPr lang="sl-SI" dirty="0"/>
              <a:t>Pesem </a:t>
            </a:r>
            <a:r>
              <a:rPr lang="sl-SI" dirty="0" err="1"/>
              <a:t>Together</a:t>
            </a:r>
            <a:r>
              <a:rPr lang="sl-SI" dirty="0"/>
              <a:t> – video </a:t>
            </a:r>
            <a:r>
              <a:rPr lang="sl-SI" sz="1600" dirty="0"/>
              <a:t>(odlomek)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FA9B808-B0EE-459D-803D-F24F7837E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OŠ Sveta Ana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EBB84D5-5FD1-47FD-9519-219090B85B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https://youtu.be/pZGP5pDjqYw</a:t>
            </a:r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9E0D1EC-BBA9-4D5B-9A2E-30048D088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Podružnica Lokavec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79B17F4-39C7-4945-A24E-C2F573F89B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>
                <a:hlinkClick r:id="rId3"/>
              </a:rPr>
              <a:t>https://youtu.be/nm5d20Pg5js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42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12BC5F-2E22-45FF-A699-9563208F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5" y="1236321"/>
            <a:ext cx="10311581" cy="1293028"/>
          </a:xfrm>
        </p:spPr>
        <p:txBody>
          <a:bodyPr/>
          <a:lstStyle/>
          <a:p>
            <a:pPr algn="ctr"/>
            <a:r>
              <a:rPr lang="sl-SI" dirty="0"/>
              <a:t> </a:t>
            </a:r>
            <a:r>
              <a:rPr lang="sl-SI" dirty="0" err="1">
                <a:highlight>
                  <a:srgbClr val="FFFF00"/>
                </a:highlight>
              </a:rPr>
              <a:t>together</a:t>
            </a:r>
            <a:r>
              <a:rPr lang="sl-SI" dirty="0">
                <a:highlight>
                  <a:srgbClr val="FFFF00"/>
                </a:highlight>
              </a:rPr>
              <a:t> – video </a:t>
            </a:r>
            <a:br>
              <a:rPr lang="sl-SI" dirty="0">
                <a:highlight>
                  <a:srgbClr val="FFFF00"/>
                </a:highlight>
              </a:rPr>
            </a:br>
            <a:r>
              <a:rPr lang="sl-SI" dirty="0">
                <a:highlight>
                  <a:srgbClr val="FFFF00"/>
                </a:highlight>
              </a:rPr>
              <a:t>petje pesmi iz vseh evropskih držav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4168B7-EE2D-4549-9AD7-2F3ED684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33875"/>
            <a:ext cx="10820400" cy="4024125"/>
          </a:xfrm>
        </p:spPr>
        <p:txBody>
          <a:bodyPr/>
          <a:lstStyle/>
          <a:p>
            <a:r>
              <a:rPr lang="sl-SI" dirty="0">
                <a:solidFill>
                  <a:srgbClr val="1F497D"/>
                </a:solidFill>
                <a:latin typeface="Arial" panose="020B0604020202020204" pitchFamily="34" charset="0"/>
              </a:rPr>
              <a:t>V</a:t>
            </a:r>
            <a:r>
              <a:rPr lang="sl-SI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abljeni k virtualnemu praznovanju evropskega dneva glasbe v šoli</a:t>
            </a:r>
          </a:p>
          <a:p>
            <a:pPr marL="0" indent="0" algn="ctr">
              <a:buNone/>
            </a:pPr>
            <a:r>
              <a:rPr lang="sl-SI" dirty="0">
                <a:solidFill>
                  <a:srgbClr val="1F497D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15.3.2022, OB 10.50 NA DALJAVO</a:t>
            </a:r>
          </a:p>
          <a:p>
            <a:pPr marL="0" indent="0">
              <a:buNone/>
            </a:pPr>
            <a:r>
              <a:rPr lang="sl-SI" dirty="0">
                <a:solidFill>
                  <a:srgbClr val="1F497D"/>
                </a:solidFill>
                <a:latin typeface="Arial" panose="020B0604020202020204" pitchFamily="34" charset="0"/>
              </a:rPr>
              <a:t>Dve možnosti:</a:t>
            </a:r>
          </a:p>
          <a:p>
            <a:pPr marL="0" indent="0">
              <a:buNone/>
            </a:pPr>
            <a:r>
              <a:rPr lang="sl-SI" dirty="0"/>
              <a:t>1. Zoom (izklopljeni mikrofoni, vklopljene kamere, če hočete zapisati svoje misli, pokazati likovne izdelke npr. sliko z napisom naše države…)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https://liedm.zoom.us/j/86737091634 Youtube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2. </a:t>
            </a:r>
            <a:r>
              <a:rPr lang="sl-SI" dirty="0" err="1"/>
              <a:t>Youtube</a:t>
            </a:r>
            <a:r>
              <a:rPr lang="sl-SI" dirty="0"/>
              <a:t> (ogled videoposnetka, ne sodelujete v živo)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>
                <a:hlinkClick r:id="rId3"/>
              </a:rPr>
              <a:t>https://youtu.be/tJIh2LDW62E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9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027020-7DC6-4632-AF0E-04A1EA12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21" y="2867075"/>
            <a:ext cx="5238750" cy="847102"/>
          </a:xfrm>
        </p:spPr>
        <p:txBody>
          <a:bodyPr>
            <a:normAutofit/>
          </a:bodyPr>
          <a:lstStyle/>
          <a:p>
            <a:pPr algn="ctr"/>
            <a:r>
              <a:rPr lang="sl-SI" sz="1800" b="1" dirty="0"/>
              <a:t>6.A in 8.a VABITA NA OGLED RAZSTAVE.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ECEBFF06-2359-4DA6-805E-6F75C0E36D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680" t="18080" b="9552"/>
          <a:stretch/>
        </p:blipFill>
        <p:spPr>
          <a:xfrm>
            <a:off x="5447071" y="377288"/>
            <a:ext cx="6012425" cy="6480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36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57CF5C-CD84-43B6-89EC-7D28DE53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Razredni načrt: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84F92476-8D7A-4041-B0AF-521F3D428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1670098"/>
            <a:ext cx="7594599" cy="468561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417CAC2-B67F-4728-B0EB-C4116D0B2AA1}"/>
              </a:ext>
            </a:extLst>
          </p:cNvPr>
          <p:cNvSpPr txBox="1"/>
          <p:nvPr/>
        </p:nvSpPr>
        <p:spPr>
          <a:xfrm>
            <a:off x="635000" y="2362200"/>
            <a:ext cx="203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Vsaj ena dejavnost!</a:t>
            </a:r>
          </a:p>
        </p:txBody>
      </p:sp>
    </p:spTree>
    <p:extLst>
      <p:ext uri="{BB962C8B-B14F-4D97-AF65-F5344CB8AC3E}">
        <p14:creationId xmlns:p14="http://schemas.microsoft.com/office/powerpoint/2010/main" val="25731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32CBCB-210B-46D3-BC73-D52C6114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VIRI: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99CA65C-AC7B-4C5E-AA3D-8217D448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https://eas-music.org/over/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289578-F210-4B29-830C-8F45155D7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75865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6648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165</TotalTime>
  <Words>191</Words>
  <Application>Microsoft Office PowerPoint</Application>
  <PresentationFormat>Širokozaslonsko</PresentationFormat>
  <Paragraphs>39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Sled pare</vt:lpstr>
      <vt:lpstr>1. Evropski dan glasbe v šoli</vt:lpstr>
      <vt:lpstr>„Moč glasbe“</vt:lpstr>
      <vt:lpstr>EuDaMuS(ova) Pesem „Together“ </vt:lpstr>
      <vt:lpstr>Pesem Together – video (odlomek)</vt:lpstr>
      <vt:lpstr> together – video  petje pesmi iz vseh evropskih držav</vt:lpstr>
      <vt:lpstr>6.A in 8.a VABITA NA OGLED RAZSTAVE.</vt:lpstr>
      <vt:lpstr>Razredni načrt: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Evropski dan glasbe v šoli – EuDaMuS.</dc:title>
  <dc:creator>knjiznica</dc:creator>
  <cp:lastModifiedBy>aleksanders@sveta-ana.si</cp:lastModifiedBy>
  <cp:revision>21</cp:revision>
  <dcterms:created xsi:type="dcterms:W3CDTF">2022-02-21T10:15:29Z</dcterms:created>
  <dcterms:modified xsi:type="dcterms:W3CDTF">2022-03-16T11:00:21Z</dcterms:modified>
</cp:coreProperties>
</file>